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афима Сизова" initials="СС" lastIdx="3" clrIdx="0">
    <p:extLst>
      <p:ext uri="{19B8F6BF-5375-455C-9EA6-DF929625EA0E}">
        <p15:presenceInfo xmlns:p15="http://schemas.microsoft.com/office/powerpoint/2012/main" userId="Серафима Сиз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1B3DD-0228-41B2-96DC-D09671CDBA5A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4BB51-2586-4BA8-8723-D5EED878D6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4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7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1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6022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667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5715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935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61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47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56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07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49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06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31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7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89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8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7B336-B25C-47A5-8DB7-E66DA5744991}" type="datetimeFigureOut">
              <a:rPr lang="ru-RU" smtClean="0"/>
              <a:t>23.03.2025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D279CE-839B-41DC-89BE-1C56E4B877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3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C9E584-BC6F-F54E-73A7-2EDC00EFA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20" y="185571"/>
            <a:ext cx="9573174" cy="128089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Примерный дизайн-проект модернизации физкультурного зала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DFB1470E-56DE-72CA-39FC-334B60E3C5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7" y="1873288"/>
            <a:ext cx="5906339" cy="3337082"/>
          </a:xfrm>
        </p:spPr>
      </p:pic>
      <p:pic>
        <p:nvPicPr>
          <p:cNvPr id="10" name="Объект 9">
            <a:extLst>
              <a:ext uri="{FF2B5EF4-FFF2-40B4-BE49-F238E27FC236}">
                <a16:creationId xmlns:a16="http://schemas.microsoft.com/office/drawing/2014/main" id="{70F13888-1F49-B297-E840-DE6A20E82F3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952" y="3228393"/>
            <a:ext cx="5251571" cy="2967136"/>
          </a:xfrm>
        </p:spPr>
      </p:pic>
    </p:spTree>
    <p:extLst>
      <p:ext uri="{BB962C8B-B14F-4D97-AF65-F5344CB8AC3E}">
        <p14:creationId xmlns:p14="http://schemas.microsoft.com/office/powerpoint/2010/main" val="59527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616E1B-04CD-B237-86C2-BD7F3D373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376" y="222894"/>
            <a:ext cx="10832839" cy="1280890"/>
          </a:xfrm>
        </p:spPr>
        <p:txBody>
          <a:bodyPr/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Примерный дизайн-проект модернизации физкультурного зала</a:t>
            </a:r>
            <a:endParaRPr lang="ru-RU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CFBB23D2-2289-68D2-AA08-C8728A3B3A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737" y="3443852"/>
            <a:ext cx="5648237" cy="3191254"/>
          </a:xfrm>
        </p:spPr>
      </p:pic>
      <p:pic>
        <p:nvPicPr>
          <p:cNvPr id="10" name="Объект 9">
            <a:extLst>
              <a:ext uri="{FF2B5EF4-FFF2-40B4-BE49-F238E27FC236}">
                <a16:creationId xmlns:a16="http://schemas.microsoft.com/office/drawing/2014/main" id="{3671110C-FFB8-F834-D182-B0B2A2CBFDC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52" y="1373155"/>
            <a:ext cx="9116008" cy="1976276"/>
          </a:xfrm>
        </p:spPr>
      </p:pic>
    </p:spTree>
    <p:extLst>
      <p:ext uri="{BB962C8B-B14F-4D97-AF65-F5344CB8AC3E}">
        <p14:creationId xmlns:p14="http://schemas.microsoft.com/office/powerpoint/2010/main" val="318699069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159</TotalTime>
  <Words>10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Примерный дизайн-проект модернизации физкультурного зала</vt:lpstr>
      <vt:lpstr>Примерный дизайн-проект модернизации физкультурного зала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Серафима Сизова</dc:creator>
  <cp:lastModifiedBy>Серафима Сизова</cp:lastModifiedBy>
  <cp:revision>23</cp:revision>
  <dcterms:created xsi:type="dcterms:W3CDTF">2025-03-17T18:51:49Z</dcterms:created>
  <dcterms:modified xsi:type="dcterms:W3CDTF">2025-03-23T10:37:56Z</dcterms:modified>
</cp:coreProperties>
</file>